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19" r:id="rId3"/>
  </p:sldIdLst>
  <p:sldSz cx="9144000" cy="6858000" type="screen4x3"/>
  <p:notesSz cx="6797675" cy="9926320"/>
  <p:custDataLst>
    <p:tags r:id="rId8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3" d="100"/>
          <a:sy n="63" d="100"/>
        </p:scale>
        <p:origin x="1380" y="48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TW" altLang="en-US" sz="1200" dirty="0">
                <a:ea typeface="PMingLiU" pitchFamily="18" charset="-120"/>
              </a:rPr>
            </a:fld>
            <a:endParaRPr lang="zh-TW" altLang="en-US" sz="1200" dirty="0"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AC6432-E748-445C-ACCE-B77E5D283AE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EA7B49-1BF8-4A59-91A9-5659AA818D47}" type="datetime1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zh-TW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ea typeface="PMingLiU" pitchFamily="18" charset="-12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TW" dirty="0">
                <a:latin typeface="Arial" panose="020B0604020202020204" pitchFamily="34" charset="0"/>
              </a:rPr>
            </a:fld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SF{1O7W~Z$5(WS96D)9KS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88595"/>
            <a:ext cx="3392805" cy="4006215"/>
          </a:xfrm>
          <a:prstGeom prst="rect">
            <a:avLst/>
          </a:prstGeom>
        </p:spPr>
      </p:pic>
      <p:pic>
        <p:nvPicPr>
          <p:cNvPr id="3" name="图片 2" descr="K[@B$~K27NC1L[)_N@5KW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332740"/>
            <a:ext cx="4813300" cy="3838575"/>
          </a:xfrm>
          <a:prstGeom prst="rect">
            <a:avLst/>
          </a:prstGeom>
        </p:spPr>
      </p:pic>
      <p:pic>
        <p:nvPicPr>
          <p:cNvPr id="4" name="图片 3" descr="4K913KHFK$${%C{2)D9KE~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4293235"/>
            <a:ext cx="2613660" cy="1706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75330" y="4437380"/>
            <a:ext cx="457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Use s</a:t>
            </a:r>
            <a:r>
              <a:rPr lang="zh-CN" altLang="en-US"/>
              <a:t>crew</a:t>
            </a:r>
            <a:r>
              <a:rPr lang="en-US" altLang="zh-CN"/>
              <a:t> to connect the above two Pieces</a:t>
            </a:r>
            <a:endParaRPr lang="en-US" altLang="zh-CN"/>
          </a:p>
        </p:txBody>
      </p:sp>
    </p:spTree>
  </p:cSld>
  <p:clrMapOvr>
    <a:masterClrMapping/>
  </p:clrMapOvr>
  <p:transition spd="slow">
    <p:circle/>
  </p:transition>
</p:sld>
</file>

<file path=ppt/tags/tag1.xml><?xml version="1.0" encoding="utf-8"?>
<p:tagLst xmlns:p="http://schemas.openxmlformats.org/presentationml/2006/main">
  <p:tag name="KSO_WM_DOC_GUID" val="{30d07168-6f5e-4a83-b7fd-24de6a2cabd8}"/>
  <p:tag name="KSO_WPP_MARK_KEY" val="3c373119-b8c9-4ea3-9b4d-933a8c40b253"/>
  <p:tag name="COMMONDATA" val="eyJoZGlkIjoiMTIzYzRmMzNlNDJjNTAzZTQyMDFjMjI3ZTY4MGRmM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41</Words>
  <Application>WPS 演示</Application>
  <PresentationFormat>全屏显示(4:3)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PMingLiU</vt:lpstr>
      <vt:lpstr>MingLiU-ExtB</vt:lpstr>
      <vt:lpstr>Calibri</vt:lpstr>
      <vt:lpstr>微软雅黑</vt:lpstr>
      <vt:lpstr>Arial Unicode MS</vt:lpstr>
      <vt:lpstr>PMingLiU</vt:lpstr>
      <vt:lpstr>Segoe Print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</dc:title>
  <dc:creator>Pauline Kelly</dc:creator>
  <cp:lastModifiedBy>Robbie</cp:lastModifiedBy>
  <cp:revision>469</cp:revision>
  <dcterms:created xsi:type="dcterms:W3CDTF">2010-01-18T07:30:00Z</dcterms:created>
  <dcterms:modified xsi:type="dcterms:W3CDTF">2022-11-11T03:49:52Z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8C5E6D2CA17B4344BF2CEB7DFC6294A8</vt:lpwstr>
  </property>
</Properties>
</file>